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12.5.2022.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73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12.5.2022.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053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12.5.2022.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971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12.5.2022.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153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12.5.2022.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176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12.5.2022.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800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12.5.2022.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697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12.5.2022.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318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12.5.2022.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251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12.5.2022.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971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42F-9622-44E0-8B02-CB124D45F346}" type="datetimeFigureOut">
              <a:rPr lang="hr-HR" smtClean="0"/>
              <a:t>12.5.2022.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447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7E42F-9622-44E0-8B02-CB124D45F346}" type="datetimeFigureOut">
              <a:rPr lang="hr-HR" smtClean="0"/>
              <a:t>12.5.2022.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5EA4-39B8-4168-98DB-A994170669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181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0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23754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Široki zaslon</PresentationFormat>
  <Paragraphs>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Pc</dc:creator>
  <cp:lastModifiedBy>Dell</cp:lastModifiedBy>
  <cp:revision>1</cp:revision>
  <dcterms:created xsi:type="dcterms:W3CDTF">2019-05-16T16:42:01Z</dcterms:created>
  <dcterms:modified xsi:type="dcterms:W3CDTF">2022-05-12T08:05:44Z</dcterms:modified>
</cp:coreProperties>
</file>